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306" r:id="rId6"/>
    <p:sldId id="304" r:id="rId7"/>
    <p:sldId id="308" r:id="rId8"/>
    <p:sldId id="309" r:id="rId9"/>
    <p:sldId id="310" r:id="rId10"/>
    <p:sldId id="311" r:id="rId11"/>
    <p:sldId id="313" r:id="rId12"/>
    <p:sldId id="264" r:id="rId13"/>
    <p:sldId id="312" r:id="rId14"/>
    <p:sldId id="315" r:id="rId15"/>
    <p:sldId id="314" r:id="rId16"/>
    <p:sldId id="305" r:id="rId17"/>
    <p:sldId id="316" r:id="rId18"/>
    <p:sldId id="263" r:id="rId19"/>
    <p:sldId id="267" r:id="rId20"/>
    <p:sldId id="261" r:id="rId21"/>
    <p:sldId id="268" r:id="rId22"/>
    <p:sldId id="262" r:id="rId23"/>
    <p:sldId id="301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5746C5-FCE9-49FE-B9DE-4C64D42CF0D7}" v="254" dt="2023-11-22T14:18:02.7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presProps" Target="presProps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microsoft.com/office/2015/10/relationships/revisionInfo" Target="revisionInfo.xml" Id="rId33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tableStyles" Target="tableStyles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theme" Target="theme/theme1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viewProps" Target="viewProps.xml" Id="rId27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F0F1-30B7-AE3E-339A-5F9BDB64E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2DA19E-033C-CCAF-E07E-EAB822176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FBE61-8D5C-9D7B-749D-3CF07456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7BE18-C05B-765C-B4E8-139503E4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A820C-4001-B7D8-5067-69D00B46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8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688F8-C03B-F502-5F89-741FF1CB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AC2128-AB4C-25A4-3BEF-B82AC510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51DDD-07A9-B9AD-A622-AC7F5770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BB3B5-2D1F-2677-A3DC-85028151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9C80B-8AF2-B375-AE4B-BAAF0C9D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1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B0B0B-D783-3685-2AEE-837825D21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D20C0D-C162-A988-3BBE-13D349E3D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9D71B-99CC-1AC0-7AD1-4CF8EBA5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ECA8-6D5F-6E34-6D9E-0E167374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64204-54AB-E551-CC9E-5A0920F2E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699D-F58C-69E0-1684-C2B35637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30540-4218-3F8E-9FA6-62DB1873E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86AF-3892-4106-6C55-E72BD1DF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D2CBF-5B4B-C6FA-47CF-82D471EAB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72-4E12-2121-C246-C25B050F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7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1E7FE-56EA-1BE5-8CF6-EE21DCA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4C3C0-162B-B39F-CBAF-A4BB8507D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C9433-A694-0B3D-2969-F492036D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11253-6B17-8462-67D6-7E9F32BC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E5B48-E7C1-4917-AB49-A8B1CDC6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05D04-3246-402F-C43E-7A406B7C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99BEE-52A6-70F4-3286-E86A13835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6AA68-BEF3-3815-CFEC-6D9B646C9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36618-2826-0DEE-22BB-858DE452A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1DC01-5F23-80BD-2F33-425AD40E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60C60-85D8-166E-55FC-0BA485BAB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8B0D-3006-0D78-CD6D-133D0849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9F3C2-1A7A-E821-6FBD-785109718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741CD-7429-146F-18D8-91F4034C6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C44BC-BED4-0AA2-A43F-67BBD7888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176B1-D165-B9F7-BFAF-052BA0ED1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3BA1FC-142C-B127-DE7F-8C0BD681E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C36F87-312A-DD36-E8E8-821ECB8C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8D28F0-3882-9823-8B19-9FDBE355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58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3A0BE-7886-8081-0381-161879F67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AF349-A1B0-9015-4654-C085B237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9F015-77FA-C442-0AF5-A902D174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9B805-EF54-3968-1349-82CC810E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0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54601D-786E-EC6A-44D7-F8F1D1C5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E31E3-3F8A-8ED4-F462-844B2DA3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F7188-CBEF-F539-D925-A290ADF3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6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2A65-A518-BE3B-DE57-4B66E0DB3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798C6-A1AF-94E0-9EB0-B33B95A69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43DD0-B621-67EB-6420-200AF1BB1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0C8EE-C641-FE54-436E-A4F5FC64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A03A8-5BE8-260A-7303-774EA70F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8DF90-8E23-F7A8-EFFE-131CEE4D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0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9504-561A-43DF-F355-874CAD39A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218F5-B082-E8AF-286A-9E3A8BF67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92793-964D-036B-F462-BAD9B6EEF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C7804-8E1B-A6EB-D53A-06C114E4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F49B7-7CC6-F6FA-C333-8B1EB9F2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F442D-5DC6-6A3A-EF42-FD6BE446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0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29355-4BB9-1B8D-5DEB-B1DE313C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F139-4B0E-32B3-DAB6-343E6A730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B7A39-EC8E-E709-11BA-055B0282C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7202-BFD3-4750-99C2-8C6BC418766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EFA29-3C80-33F9-C946-F684ECEEB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59FCA-274D-426F-3AEE-4C4F1D310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C6600-DB3F-4297-A0CF-B219A595C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4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C497-B6D7-2EFC-B549-E0E3FFD65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077" y="3191175"/>
            <a:ext cx="11378317" cy="2387600"/>
          </a:xfrm>
        </p:spPr>
        <p:txBody>
          <a:bodyPr>
            <a:noAutofit/>
          </a:bodyPr>
          <a:lstStyle/>
          <a:p>
            <a:r>
              <a:rPr lang="en-US" sz="2800" i="1" dirty="0">
                <a:latin typeface="Book Antiqua" panose="02040602050305030304" pitchFamily="18" charset="0"/>
              </a:rPr>
              <a:t/>
            </a:r>
            <a:br>
              <a:rPr lang="en-US" sz="2800" i="1" dirty="0">
                <a:latin typeface="Book Antiqua" panose="02040602050305030304" pitchFamily="18" charset="0"/>
              </a:rPr>
            </a:br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7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5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0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2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8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7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4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6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9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15FCEAE5EF204AA7AA55CA001CDC35" ma:contentTypeVersion="16" ma:contentTypeDescription="Create a new document." ma:contentTypeScope="" ma:versionID="95dadda2acf17da8c0e2bab1fd799d30">
  <xsd:schema xmlns:xsd="http://www.w3.org/2001/XMLSchema" xmlns:xs="http://www.w3.org/2001/XMLSchema" xmlns:p="http://schemas.microsoft.com/office/2006/metadata/properties" xmlns:ns3="c0434259-bc1c-41bb-9055-24d741612116" xmlns:ns4="3a2a3b9f-4a54-4a06-9300-91f54759a4f9" targetNamespace="http://schemas.microsoft.com/office/2006/metadata/properties" ma:root="true" ma:fieldsID="ab46856a4cabdd9abab8c65d1c0a0d0f" ns3:_="" ns4:_="">
    <xsd:import namespace="c0434259-bc1c-41bb-9055-24d741612116"/>
    <xsd:import namespace="3a2a3b9f-4a54-4a06-9300-91f54759a4f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34259-bc1c-41bb-9055-24d7416121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a3b9f-4a54-4a06-9300-91f54759a4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0434259-bc1c-41bb-9055-24d741612116" xsi:nil="true"/>
  </documentManagement>
</p:properties>
</file>

<file path=customXml/itemProps1.xml><?xml version="1.0" encoding="utf-8"?>
<ds:datastoreItem xmlns:ds="http://schemas.openxmlformats.org/officeDocument/2006/customXml" ds:itemID="{F5EB031D-C2FA-4DB6-943C-9890768181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434259-bc1c-41bb-9055-24d741612116"/>
    <ds:schemaRef ds:uri="3a2a3b9f-4a54-4a06-9300-91f54759a4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617950-BA87-4603-9E6E-415E4D7E5A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134FCD-F9CC-443F-8E12-734B09151E4D}">
  <ds:schemaRefs>
    <ds:schemaRef ds:uri="http://schemas.microsoft.com/office/2006/documentManagement/types"/>
    <ds:schemaRef ds:uri="c0434259-bc1c-41bb-9055-24d741612116"/>
    <ds:schemaRef ds:uri="http://purl.org/dc/elements/1.1/"/>
    <ds:schemaRef ds:uri="3a2a3b9f-4a54-4a06-9300-91f54759a4f9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6747</TotalTime>
  <Words>0</Words>
  <Application>Microsoft Office PowerPoint</Application>
  <PresentationFormat>Widescreen</PresentationFormat>
  <Paragraphs>1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Book Antiqua</vt:lpstr>
      <vt:lpstr>Calibri</vt:lpstr>
      <vt:lpstr>Calibri Light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CIRCLE THE WAGONS</dc:title>
  <dc:creator>Mohnish Pabrai</dc:creator>
  <cp:lastModifiedBy>Admin</cp:lastModifiedBy>
  <cp:revision>35</cp:revision>
  <dcterms:created xsi:type="dcterms:W3CDTF">2023-04-06T11:51:54Z</dcterms:created>
  <dcterms:modified xsi:type="dcterms:W3CDTF">2023-12-22T11:01:10Z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0x0101008D15FCEAE5EF204AA7AA55CA001CDC35</vt:lpwstr>
  </property>
</Properties>
</file>